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97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61C"/>
    <a:srgbClr val="00675A"/>
    <a:srgbClr val="00A599"/>
    <a:srgbClr val="C1BB00"/>
    <a:srgbClr val="FF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26B4FF-552D-42DF-A8DF-292B1EC99280}" v="237" dt="2022-11-17T10:17:49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pos="3840"/>
        <p:guide pos="719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Bridey Rudd" userId="3343c00a-dbb6-4de3-a7b9-d1be9e9d58c7" providerId="ADAL" clId="{3E26B4FF-552D-42DF-A8DF-292B1EC99280}"/>
    <pc:docChg chg="modSld modMainMaster">
      <pc:chgData name="Dr Bridey Rudd" userId="3343c00a-dbb6-4de3-a7b9-d1be9e9d58c7" providerId="ADAL" clId="{3E26B4FF-552D-42DF-A8DF-292B1EC99280}" dt="2022-11-17T10:17:49.144" v="244" actId="20577"/>
      <pc:docMkLst>
        <pc:docMk/>
      </pc:docMkLst>
      <pc:sldChg chg="addSp modSp mod">
        <pc:chgData name="Dr Bridey Rudd" userId="3343c00a-dbb6-4de3-a7b9-d1be9e9d58c7" providerId="ADAL" clId="{3E26B4FF-552D-42DF-A8DF-292B1EC99280}" dt="2022-11-17T10:13:57.738" v="124" actId="20577"/>
        <pc:sldMkLst>
          <pc:docMk/>
          <pc:sldMk cId="1440682489" sldId="259"/>
        </pc:sldMkLst>
        <pc:spChg chg="mod">
          <ac:chgData name="Dr Bridey Rudd" userId="3343c00a-dbb6-4de3-a7b9-d1be9e9d58c7" providerId="ADAL" clId="{3E26B4FF-552D-42DF-A8DF-292B1EC99280}" dt="2022-11-17T10:10:31.098" v="27" actId="207"/>
          <ac:spMkLst>
            <pc:docMk/>
            <pc:sldMk cId="1440682489" sldId="259"/>
            <ac:spMk id="4" creationId="{2D15B7BD-52A2-46CD-9905-39068311BCA2}"/>
          </ac:spMkLst>
        </pc:spChg>
        <pc:graphicFrameChg chg="mod">
          <ac:chgData name="Dr Bridey Rudd" userId="3343c00a-dbb6-4de3-a7b9-d1be9e9d58c7" providerId="ADAL" clId="{3E26B4FF-552D-42DF-A8DF-292B1EC99280}" dt="2022-11-17T10:13:57.738" v="124" actId="20577"/>
          <ac:graphicFrameMkLst>
            <pc:docMk/>
            <pc:sldMk cId="1440682489" sldId="259"/>
            <ac:graphicFrameMk id="7" creationId="{703FAB33-C653-48B0-9838-6BDC8704C19E}"/>
          </ac:graphicFrameMkLst>
        </pc:graphicFrameChg>
        <pc:picChg chg="add mod">
          <ac:chgData name="Dr Bridey Rudd" userId="3343c00a-dbb6-4de3-a7b9-d1be9e9d58c7" providerId="ADAL" clId="{3E26B4FF-552D-42DF-A8DF-292B1EC99280}" dt="2022-11-17T10:10:15.217" v="25" actId="14100"/>
          <ac:picMkLst>
            <pc:docMk/>
            <pc:sldMk cId="1440682489" sldId="259"/>
            <ac:picMk id="8" creationId="{B7E7C8E0-03CF-FF75-46D6-70112B6C208B}"/>
          </ac:picMkLst>
        </pc:picChg>
      </pc:sldChg>
      <pc:sldChg chg="addSp modSp mod">
        <pc:chgData name="Dr Bridey Rudd" userId="3343c00a-dbb6-4de3-a7b9-d1be9e9d58c7" providerId="ADAL" clId="{3E26B4FF-552D-42DF-A8DF-292B1EC99280}" dt="2022-11-17T10:17:49.144" v="244" actId="20577"/>
        <pc:sldMkLst>
          <pc:docMk/>
          <pc:sldMk cId="851164265" sldId="261"/>
        </pc:sldMkLst>
        <pc:spChg chg="mod">
          <ac:chgData name="Dr Bridey Rudd" userId="3343c00a-dbb6-4de3-a7b9-d1be9e9d58c7" providerId="ADAL" clId="{3E26B4FF-552D-42DF-A8DF-292B1EC99280}" dt="2022-11-17T10:10:37.776" v="28" actId="207"/>
          <ac:spMkLst>
            <pc:docMk/>
            <pc:sldMk cId="851164265" sldId="261"/>
            <ac:spMk id="2" creationId="{E920A5AC-B286-4927-A556-E62F15F9785E}"/>
          </ac:spMkLst>
        </pc:spChg>
        <pc:graphicFrameChg chg="mod">
          <ac:chgData name="Dr Bridey Rudd" userId="3343c00a-dbb6-4de3-a7b9-d1be9e9d58c7" providerId="ADAL" clId="{3E26B4FF-552D-42DF-A8DF-292B1EC99280}" dt="2022-11-17T10:17:49.144" v="244" actId="20577"/>
          <ac:graphicFrameMkLst>
            <pc:docMk/>
            <pc:sldMk cId="851164265" sldId="261"/>
            <ac:graphicFrameMk id="4" creationId="{3F3F2756-2E70-4E81-9B93-4AC1BABBED19}"/>
          </ac:graphicFrameMkLst>
        </pc:graphicFrameChg>
        <pc:picChg chg="add mod">
          <ac:chgData name="Dr Bridey Rudd" userId="3343c00a-dbb6-4de3-a7b9-d1be9e9d58c7" providerId="ADAL" clId="{3E26B4FF-552D-42DF-A8DF-292B1EC99280}" dt="2022-11-17T10:10:21.200" v="26"/>
          <ac:picMkLst>
            <pc:docMk/>
            <pc:sldMk cId="851164265" sldId="261"/>
            <ac:picMk id="3" creationId="{735F728D-F0A9-B862-226A-D58DC0351D01}"/>
          </ac:picMkLst>
        </pc:picChg>
      </pc:sldChg>
      <pc:sldMasterChg chg="modSldLayout">
        <pc:chgData name="Dr Bridey Rudd" userId="3343c00a-dbb6-4de3-a7b9-d1be9e9d58c7" providerId="ADAL" clId="{3E26B4FF-552D-42DF-A8DF-292B1EC99280}" dt="2022-11-17T10:11:13.498" v="30" actId="208"/>
        <pc:sldMasterMkLst>
          <pc:docMk/>
          <pc:sldMasterMk cId="1401011559" sldId="2147483648"/>
        </pc:sldMasterMkLst>
        <pc:sldLayoutChg chg="modSp mod">
          <pc:chgData name="Dr Bridey Rudd" userId="3343c00a-dbb6-4de3-a7b9-d1be9e9d58c7" providerId="ADAL" clId="{3E26B4FF-552D-42DF-A8DF-292B1EC99280}" dt="2022-11-17T10:11:07.007" v="29" actId="208"/>
          <pc:sldLayoutMkLst>
            <pc:docMk/>
            <pc:sldMasterMk cId="1401011559" sldId="2147483648"/>
            <pc:sldLayoutMk cId="1469295033" sldId="2147483661"/>
          </pc:sldLayoutMkLst>
          <pc:cxnChg chg="mod">
            <ac:chgData name="Dr Bridey Rudd" userId="3343c00a-dbb6-4de3-a7b9-d1be9e9d58c7" providerId="ADAL" clId="{3E26B4FF-552D-42DF-A8DF-292B1EC99280}" dt="2022-11-17T10:11:07.007" v="29" actId="208"/>
            <ac:cxnSpMkLst>
              <pc:docMk/>
              <pc:sldMasterMk cId="1401011559" sldId="2147483648"/>
              <pc:sldLayoutMk cId="1469295033" sldId="2147483661"/>
              <ac:cxnSpMk id="21" creationId="{303706AB-7768-4239-93C0-28F2AC35B71A}"/>
            </ac:cxnSpMkLst>
          </pc:cxnChg>
        </pc:sldLayoutChg>
        <pc:sldLayoutChg chg="modSp mod">
          <pc:chgData name="Dr Bridey Rudd" userId="3343c00a-dbb6-4de3-a7b9-d1be9e9d58c7" providerId="ADAL" clId="{3E26B4FF-552D-42DF-A8DF-292B1EC99280}" dt="2022-11-17T10:11:13.498" v="30" actId="208"/>
          <pc:sldLayoutMkLst>
            <pc:docMk/>
            <pc:sldMasterMk cId="1401011559" sldId="2147483648"/>
            <pc:sldLayoutMk cId="136955424" sldId="2147483665"/>
          </pc:sldLayoutMkLst>
          <pc:cxnChg chg="mod">
            <ac:chgData name="Dr Bridey Rudd" userId="3343c00a-dbb6-4de3-a7b9-d1be9e9d58c7" providerId="ADAL" clId="{3E26B4FF-552D-42DF-A8DF-292B1EC99280}" dt="2022-11-17T10:11:13.498" v="30" actId="208"/>
            <ac:cxnSpMkLst>
              <pc:docMk/>
              <pc:sldMasterMk cId="1401011559" sldId="2147483648"/>
              <pc:sldLayoutMk cId="136955424" sldId="2147483665"/>
              <ac:cxnSpMk id="21" creationId="{303706AB-7768-4239-93C0-28F2AC35B71A}"/>
            </ac:cxnSpMkLst>
          </pc:cxn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outline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outline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18/5/colors/Iconchunking_coloredoutline_colorful1" csCatId="colorful" phldr="1"/>
      <dgm:spPr/>
      <dgm:t>
        <a:bodyPr/>
        <a:lstStyle/>
        <a:p>
          <a:endParaRPr lang="en-US"/>
        </a:p>
      </dgm:t>
    </dgm:pt>
    <dgm:pt modelId="{AACEAFD5-63CF-4AFC-B46F-BE086C5D447C}">
      <dgm:prSet phldrT="[Text]"/>
      <dgm:spPr>
        <a:solidFill>
          <a:srgbClr val="F9461C"/>
        </a:solidFill>
        <a:ln>
          <a:solidFill>
            <a:srgbClr val="F9461C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01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/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/>
        </a:p>
      </dgm:t>
    </dgm:pt>
    <dgm:pt modelId="{349299C9-846E-4827-813A-349CCCE20782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  <a:spcAft>
              <a:spcPts val="0"/>
            </a:spcAft>
          </a:pPr>
          <a:r>
            <a:rPr lang="en-US" sz="1200" b="1" dirty="0">
              <a:solidFill>
                <a:schemeClr val="tx2"/>
              </a:solidFill>
            </a:rPr>
            <a:t>Planning &amp; set up</a:t>
          </a:r>
        </a:p>
        <a:p>
          <a:pPr>
            <a:lnSpc>
              <a:spcPts val="1500"/>
            </a:lnSpc>
            <a:spcAft>
              <a:spcPts val="0"/>
            </a:spcAft>
          </a:pPr>
          <a:r>
            <a:rPr lang="en-US" sz="1200" b="1" dirty="0">
              <a:solidFill>
                <a:schemeClr val="tx2"/>
              </a:solidFill>
            </a:rPr>
            <a:t>Start date:</a:t>
          </a:r>
        </a:p>
        <a:p>
          <a:pPr>
            <a:lnSpc>
              <a:spcPts val="1500"/>
            </a:lnSpc>
            <a:spcAft>
              <a:spcPts val="0"/>
            </a:spcAft>
          </a:pPr>
          <a:r>
            <a:rPr lang="en-US" sz="1200" b="1" dirty="0">
              <a:solidFill>
                <a:schemeClr val="tx2"/>
              </a:solidFill>
            </a:rPr>
            <a:t>End date:</a:t>
          </a: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/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/>
        </a:p>
      </dgm:t>
    </dgm:pt>
    <dgm:pt modelId="{5D70EFF5-8B31-4A1F-AE44-51E4CF0013EB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Data collection</a:t>
          </a:r>
        </a:p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End date:</a:t>
          </a:r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/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/>
        </a:p>
      </dgm:t>
    </dgm:pt>
    <dgm:pt modelId="{D71FC021-6A65-44D1-95B9-0E6C89079866}">
      <dgm:prSet phldrT="[Text]"/>
      <dgm:spPr>
        <a:solidFill>
          <a:srgbClr val="C1BB00"/>
        </a:solidFill>
        <a:ln>
          <a:solidFill>
            <a:srgbClr val="C1BB00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03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/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/>
        </a:p>
      </dgm:t>
    </dgm:pt>
    <dgm:pt modelId="{4A6BB192-9983-4F48-BBC5-6E384EED7EC5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Data analysis</a:t>
          </a:r>
        </a:p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End date:</a:t>
          </a:r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/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/>
        </a:p>
      </dgm:t>
    </dgm:pt>
    <dgm:pt modelId="{D07AD3FD-84FF-467E-9693-752776549C61}">
      <dgm:prSet phldrT="[Text]"/>
      <dgm:spPr>
        <a:solidFill>
          <a:srgbClr val="FFA100"/>
        </a:solidFill>
        <a:ln>
          <a:solidFill>
            <a:srgbClr val="FFA100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02</a:t>
          </a: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/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/>
        </a:p>
      </dgm:t>
    </dgm:pt>
    <dgm:pt modelId="{32CCB050-072A-41BF-BE1B-388CF53E5629}">
      <dgm:prSet/>
      <dgm:spPr>
        <a:solidFill>
          <a:srgbClr val="00A599"/>
        </a:solidFill>
        <a:ln>
          <a:solidFill>
            <a:srgbClr val="00A599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04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B301371B-A53D-4B79-8B8D-7B304894442B}" type="parTrans" cxnId="{042E0AE1-6450-410A-B96E-AFBADB139BEA}">
      <dgm:prSet/>
      <dgm:spPr/>
      <dgm:t>
        <a:bodyPr/>
        <a:lstStyle/>
        <a:p>
          <a:endParaRPr lang="ru-RU"/>
        </a:p>
      </dgm:t>
    </dgm:pt>
    <dgm:pt modelId="{BF05D8EE-4413-4737-8721-DAF10D6CAB04}" type="sibTrans" cxnId="{042E0AE1-6450-410A-B96E-AFBADB139BEA}">
      <dgm:prSet/>
      <dgm:spPr/>
      <dgm:t>
        <a:bodyPr/>
        <a:lstStyle/>
        <a:p>
          <a:endParaRPr lang="ru-RU"/>
        </a:p>
      </dgm:t>
    </dgm:pt>
    <dgm:pt modelId="{9E838AE2-4659-4603-ABC8-58DF4222C0D4}">
      <dgm:prSet/>
      <dgm:spPr>
        <a:solidFill>
          <a:srgbClr val="00675A"/>
        </a:solidFill>
        <a:ln>
          <a:solidFill>
            <a:srgbClr val="00675A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05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5FC53805-9431-4BC8-ADB9-DABF59DE31C7}" type="parTrans" cxnId="{CF54291C-AAFD-4FA4-9A16-20CE892BA907}">
      <dgm:prSet/>
      <dgm:spPr/>
      <dgm:t>
        <a:bodyPr/>
        <a:lstStyle/>
        <a:p>
          <a:endParaRPr lang="ru-RU"/>
        </a:p>
      </dgm:t>
    </dgm:pt>
    <dgm:pt modelId="{61F1BCD3-232D-4C03-B56C-182BCB6108CD}" type="sibTrans" cxnId="{CF54291C-AAFD-4FA4-9A16-20CE892BA907}">
      <dgm:prSet/>
      <dgm:spPr/>
      <dgm:t>
        <a:bodyPr/>
        <a:lstStyle/>
        <a:p>
          <a:endParaRPr lang="ru-RU"/>
        </a:p>
      </dgm:t>
    </dgm:pt>
    <dgm:pt modelId="{04A40292-9119-41B2-B968-7B651F20675D}">
      <dgm:prSet custT="1"/>
      <dgm:spPr/>
      <dgm:t>
        <a:bodyPr lIns="108000" tIns="648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Data interpretation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gm:t>
    </dgm:pt>
    <dgm:pt modelId="{70078FF1-F2A9-4A6B-88D1-8CF3595EFE73}" type="parTrans" cxnId="{1D6C5464-DE30-4BEC-9E27-B2C179C39CC4}">
      <dgm:prSet/>
      <dgm:spPr/>
      <dgm:t>
        <a:bodyPr/>
        <a:lstStyle/>
        <a:p>
          <a:endParaRPr lang="en-US"/>
        </a:p>
      </dgm:t>
    </dgm:pt>
    <dgm:pt modelId="{B4C4972A-0898-484E-AF78-D5D7E0F991F2}" type="sibTrans" cxnId="{1D6C5464-DE30-4BEC-9E27-B2C179C39CC4}">
      <dgm:prSet/>
      <dgm:spPr/>
      <dgm:t>
        <a:bodyPr/>
        <a:lstStyle/>
        <a:p>
          <a:endParaRPr lang="en-US"/>
        </a:p>
      </dgm:t>
    </dgm:pt>
    <dgm:pt modelId="{C8E903CE-0CFD-4D68-A857-80E14557005E}">
      <dgm:prSet custT="1"/>
      <dgm:spPr/>
      <dgm:t>
        <a:bodyPr lIns="108000" tIns="648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Reporting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gm:t>
    </dgm:pt>
    <dgm:pt modelId="{D5890537-0D77-4DA1-A100-62C393623468}" type="parTrans" cxnId="{17BD67AD-4331-49EC-BC4A-29404E891597}">
      <dgm:prSet/>
      <dgm:spPr/>
      <dgm:t>
        <a:bodyPr/>
        <a:lstStyle/>
        <a:p>
          <a:endParaRPr lang="en-US"/>
        </a:p>
      </dgm:t>
    </dgm:pt>
    <dgm:pt modelId="{862799CE-00F4-4DD6-894E-A487503F8DE6}" type="sibTrans" cxnId="{17BD67AD-4331-49EC-BC4A-29404E891597}">
      <dgm:prSet/>
      <dgm:spPr/>
      <dgm:t>
        <a:bodyPr/>
        <a:lstStyle/>
        <a:p>
          <a:endParaRPr lang="en-US"/>
        </a:p>
      </dgm:t>
    </dgm:pt>
    <dgm:pt modelId="{43D6B00E-26B7-46F0-B657-D3E6EAEFF9B7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</a:pPr>
          <a:endParaRPr lang="en-US" sz="1200" b="1" dirty="0">
            <a:solidFill>
              <a:schemeClr val="tx2"/>
            </a:solidFill>
          </a:endParaRPr>
        </a:p>
        <a:p>
          <a:pPr>
            <a:lnSpc>
              <a:spcPts val="1500"/>
            </a:lnSpc>
          </a:pPr>
          <a:endParaRPr lang="en-US" sz="1200" b="1" dirty="0">
            <a:solidFill>
              <a:schemeClr val="tx2"/>
            </a:solidFill>
          </a:endParaRPr>
        </a:p>
      </dgm:t>
    </dgm:pt>
    <dgm:pt modelId="{FC086CC7-1DC7-4A73-81AE-0EB34E1F07CB}" type="parTrans" cxnId="{B79999D3-88BB-4E5D-995D-0D654D73FBCA}">
      <dgm:prSet/>
      <dgm:spPr/>
      <dgm:t>
        <a:bodyPr/>
        <a:lstStyle/>
        <a:p>
          <a:endParaRPr lang="en-GB"/>
        </a:p>
      </dgm:t>
    </dgm:pt>
    <dgm:pt modelId="{7A549F5F-E624-4C7A-9E63-9BA3726A0ABB}" type="sibTrans" cxnId="{B79999D3-88BB-4E5D-995D-0D654D73FBCA}">
      <dgm:prSet/>
      <dgm:spPr/>
      <dgm:t>
        <a:bodyPr/>
        <a:lstStyle/>
        <a:p>
          <a:endParaRPr lang="en-GB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5">
        <dgm:presLayoutVars>
          <dgm:chMax val="0"/>
          <dgm:chPref val="0"/>
        </dgm:presLayoutVars>
      </dgm:prSet>
      <dgm:spPr>
        <a:solidFill>
          <a:srgbClr val="F9461C"/>
        </a:solidFill>
        <a:ln>
          <a:solidFill>
            <a:srgbClr val="F9461C"/>
          </a:solidFill>
        </a:ln>
      </dgm:spPr>
    </dgm:pt>
    <dgm:pt modelId="{CA3A6A4E-2D39-41D2-A6B1-B590D0C452D2}" type="pres">
      <dgm:prSet presAssocID="{AACEAFD5-63CF-4AFC-B46F-BE086C5D447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810D7AA7-A541-4507-BE7F-36CCF210089F}" type="pres">
      <dgm:prSet presAssocID="{AACEAFD5-63CF-4AFC-B46F-BE086C5D447C}" presName="desTx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>
        <a:solidFill>
          <a:srgbClr val="FFA100"/>
        </a:solidFill>
        <a:ln>
          <a:solidFill>
            <a:srgbClr val="FFA100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5" custLinFactNeighborX="-74" custLinFactNeighborY="4714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>
        <a:solidFill>
          <a:srgbClr val="C1BB00"/>
        </a:solidFill>
        <a:ln>
          <a:solidFill>
            <a:srgbClr val="C1BB00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5" custLinFactNeighborY="0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5">
        <dgm:presLayoutVars>
          <dgm:chMax val="0"/>
          <dgm:chPref val="0"/>
        </dgm:presLayoutVars>
      </dgm:prSet>
      <dgm:spPr>
        <a:solidFill>
          <a:srgbClr val="00A599"/>
        </a:solidFill>
        <a:ln>
          <a:solidFill>
            <a:srgbClr val="00A599"/>
          </a:solidFill>
        </a:ln>
      </dgm:spPr>
    </dgm:pt>
    <dgm:pt modelId="{B8046455-4EBB-40A8-838B-B584850A8B8E}" type="pres">
      <dgm:prSet presAssocID="{32CCB050-072A-41BF-BE1B-388CF53E5629}" presName="parTx" presStyleLbl="alignNode1" presStyleIdx="3" presStyleCnt="5" custLinFactNeighborY="0">
        <dgm:presLayoutVars>
          <dgm:chMax val="0"/>
          <dgm:chPref val="0"/>
          <dgm:bulletEnabled val="1"/>
        </dgm:presLayoutVars>
      </dgm:prSet>
      <dgm:spPr/>
    </dgm:pt>
    <dgm:pt modelId="{1D84544C-5924-422B-9546-A86AE4927E4C}" type="pres">
      <dgm:prSet presAssocID="{32CCB050-072A-41BF-BE1B-388CF53E5629}" presName="desTx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D05E404-1B63-4FC9-A7B8-277860DEBCD0}" type="pres">
      <dgm:prSet presAssocID="{32CCB050-072A-41BF-BE1B-388CF53E5629}" presName="EmptyPlaceHolder" presStyleCnt="0"/>
      <dgm:spPr/>
    </dgm:pt>
    <dgm:pt modelId="{AB144E95-E2AA-430B-870C-A44D04CCB5A8}" type="pres">
      <dgm:prSet presAssocID="{BF05D8EE-4413-4737-8721-DAF10D6CAB04}" presName="space" presStyleCnt="0"/>
      <dgm:spPr/>
    </dgm:pt>
    <dgm:pt modelId="{D0A9E9B9-B6D2-49AA-91D6-7CE223E637D0}" type="pres">
      <dgm:prSet presAssocID="{9E838AE2-4659-4603-ABC8-58DF4222C0D4}" presName="composite" presStyleCnt="0"/>
      <dgm:spPr/>
    </dgm:pt>
    <dgm:pt modelId="{0EE416CF-D8AE-41BD-BF35-9148040E1274}" type="pres">
      <dgm:prSet presAssocID="{9E838AE2-4659-4603-ABC8-58DF4222C0D4}" presName="L" presStyleLbl="solidFgAcc1" presStyleIdx="4" presStyleCnt="5">
        <dgm:presLayoutVars>
          <dgm:chMax val="0"/>
          <dgm:chPref val="0"/>
        </dgm:presLayoutVars>
      </dgm:prSet>
      <dgm:spPr>
        <a:solidFill>
          <a:srgbClr val="00675A"/>
        </a:solidFill>
        <a:ln>
          <a:solidFill>
            <a:srgbClr val="00675A"/>
          </a:solidFill>
        </a:ln>
      </dgm:spPr>
    </dgm:pt>
    <dgm:pt modelId="{559A9A18-D6AE-4459-8C7F-A17CAB50744A}" type="pres">
      <dgm:prSet presAssocID="{9E838AE2-4659-4603-ABC8-58DF4222C0D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7F54B493-FCA8-4A1F-A2B1-FCB26CA9C396}" type="pres">
      <dgm:prSet presAssocID="{9E838AE2-4659-4603-ABC8-58DF4222C0D4}" presName="desTx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D73F5E39-8993-4D6C-9D92-8E8F41E329B8}" type="pres">
      <dgm:prSet presAssocID="{9E838AE2-4659-4603-ABC8-58DF4222C0D4}" presName="EmptyPlaceHolder" presStyleCnt="0"/>
      <dgm:spPr/>
    </dgm:pt>
  </dgm:ptLst>
  <dgm:cxnLst>
    <dgm:cxn modelId="{F1B4FC07-1B29-4EE4-B100-0756423CB207}" type="presOf" srcId="{43D6B00E-26B7-46F0-B657-D3E6EAEFF9B7}" destId="{5E07F9E4-149C-4A89-848F-4ABDD305F0C5}" srcOrd="0" destOrd="1" presId="urn:microsoft.com/office/officeart/2016/7/layout/AccentHomeChevronProcess"/>
    <dgm:cxn modelId="{20190A0D-EF75-4224-80CC-FC8EBDEF2138}" type="presOf" srcId="{C8E903CE-0CFD-4D68-A857-80E14557005E}" destId="{7F54B493-FCA8-4A1F-A2B1-FCB26CA9C396}" srcOrd="0" destOrd="0" presId="urn:microsoft.com/office/officeart/2016/7/layout/AccentHomeChevronProcess"/>
    <dgm:cxn modelId="{CF54291C-AAFD-4FA4-9A16-20CE892BA907}" srcId="{55C0B14E-AEA6-48D3-A387-ED4A3A3BF840}" destId="{9E838AE2-4659-4603-ABC8-58DF4222C0D4}" srcOrd="4" destOrd="0" parTransId="{5FC53805-9431-4BC8-ADB9-DABF59DE31C7}" sibTransId="{61F1BCD3-232D-4C03-B56C-182BCB6108CD}"/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17BD67AD-4331-49EC-BC4A-29404E891597}" srcId="{9E838AE2-4659-4603-ABC8-58DF4222C0D4}" destId="{C8E903CE-0CFD-4D68-A857-80E14557005E}" srcOrd="0" destOrd="0" parTransId="{D5890537-0D77-4DA1-A100-62C393623468}" sibTransId="{862799CE-00F4-4DD6-894E-A487503F8DE6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B79999D3-88BB-4E5D-995D-0D654D73FBCA}" srcId="{D07AD3FD-84FF-467E-9693-752776549C61}" destId="{43D6B00E-26B7-46F0-B657-D3E6EAEFF9B7}" srcOrd="1" destOrd="0" parTransId="{FC086CC7-1DC7-4A73-81AE-0EB34E1F07CB}" sibTransId="{7A549F5F-E624-4C7A-9E63-9BA3726A0ABB}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DB636DF2-EC68-445F-B7E9-11D2D9235026}" type="presOf" srcId="{9E838AE2-4659-4603-ABC8-58DF4222C0D4}" destId="{559A9A18-D6AE-4459-8C7F-A17CAB50744A}" srcOrd="0" destOrd="0" presId="urn:microsoft.com/office/officeart/2016/7/layout/AccentHomeChevronProcess"/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  <dgm:cxn modelId="{6BC4A82E-C8CE-405D-BE38-CA09533ECB3A}" type="presParOf" srcId="{594BF422-752C-42F3-A230-3D0E6AE9A886}" destId="{AB144E95-E2AA-430B-870C-A44D04CCB5A8}" srcOrd="7" destOrd="0" presId="urn:microsoft.com/office/officeart/2016/7/layout/AccentHomeChevronProcess"/>
    <dgm:cxn modelId="{B07B5F95-29F3-4EBA-881F-2F9C82CD9290}" type="presParOf" srcId="{594BF422-752C-42F3-A230-3D0E6AE9A886}" destId="{D0A9E9B9-B6D2-49AA-91D6-7CE223E637D0}" srcOrd="8" destOrd="0" presId="urn:microsoft.com/office/officeart/2016/7/layout/AccentHomeChevronProcess"/>
    <dgm:cxn modelId="{6DCE379C-942E-4A9E-8128-B2C269A9781F}" type="presParOf" srcId="{D0A9E9B9-B6D2-49AA-91D6-7CE223E637D0}" destId="{0EE416CF-D8AE-41BD-BF35-9148040E1274}" srcOrd="0" destOrd="0" presId="urn:microsoft.com/office/officeart/2016/7/layout/AccentHomeChevronProcess"/>
    <dgm:cxn modelId="{FE2C896A-6834-4EDF-8664-05B479C8F0ED}" type="presParOf" srcId="{D0A9E9B9-B6D2-49AA-91D6-7CE223E637D0}" destId="{559A9A18-D6AE-4459-8C7F-A17CAB50744A}" srcOrd="1" destOrd="0" presId="urn:microsoft.com/office/officeart/2016/7/layout/AccentHomeChevronProcess"/>
    <dgm:cxn modelId="{10CD1AE1-F5D1-4C7E-9DFC-2BC8AB439A36}" type="presParOf" srcId="{D0A9E9B9-B6D2-49AA-91D6-7CE223E637D0}" destId="{7F54B493-FCA8-4A1F-A2B1-FCB26CA9C396}" srcOrd="2" destOrd="0" presId="urn:microsoft.com/office/officeart/2016/7/layout/AccentHomeChevronProcess"/>
    <dgm:cxn modelId="{3BA0BF32-4C4F-4617-8C77-FB7B13572D62}" type="presParOf" srcId="{D0A9E9B9-B6D2-49AA-91D6-7CE223E637D0}" destId="{D73F5E39-8993-4D6C-9D92-8E8F41E329B8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18/5/colors/Iconchunking_coloredoutline_colorful1" csCatId="colorful" phldr="1"/>
      <dgm:spPr/>
      <dgm:t>
        <a:bodyPr/>
        <a:lstStyle/>
        <a:p>
          <a:endParaRPr lang="en-US"/>
        </a:p>
      </dgm:t>
    </dgm:pt>
    <dgm:pt modelId="{AACEAFD5-63CF-4AFC-B46F-BE086C5D447C}">
      <dgm:prSet phldrT="[Text]"/>
      <dgm:spPr>
        <a:solidFill>
          <a:srgbClr val="F9461C"/>
        </a:solidFill>
        <a:ln>
          <a:solidFill>
            <a:srgbClr val="F9461C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01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/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/>
        </a:p>
      </dgm:t>
    </dgm:pt>
    <dgm:pt modelId="{349299C9-846E-4827-813A-349CCCE20782}">
      <dgm:prSet phldrT="[Text]" custT="1"/>
      <dgm:spPr/>
      <dgm:t>
        <a:bodyPr lIns="108000" tIns="432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Planning &amp; set up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/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/>
        </a:p>
      </dgm:t>
    </dgm:pt>
    <dgm:pt modelId="{5D70EFF5-8B31-4A1F-AE44-51E4CF0013EB}">
      <dgm:prSet phldrT="[Text]" custT="1"/>
      <dgm:spPr/>
      <dgm:t>
        <a:bodyPr lIns="108000" tIns="432000" rIns="288000" anchor="t" anchorCtr="0"/>
        <a:lstStyle/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Data collection</a:t>
          </a:r>
        </a:p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Start date:</a:t>
          </a:r>
        </a:p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End date:</a:t>
          </a:r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/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/>
        </a:p>
      </dgm:t>
    </dgm:pt>
    <dgm:pt modelId="{D71FC021-6A65-44D1-95B9-0E6C89079866}">
      <dgm:prSet phldrT="[Text]"/>
      <dgm:spPr>
        <a:solidFill>
          <a:srgbClr val="C1BB00"/>
        </a:solidFill>
        <a:ln>
          <a:solidFill>
            <a:srgbClr val="C1BB00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03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/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/>
        </a:p>
      </dgm:t>
    </dgm:pt>
    <dgm:pt modelId="{4A6BB192-9983-4F48-BBC5-6E384EED7EC5}">
      <dgm:prSet phldrT="[Text]" custT="1"/>
      <dgm:spPr/>
      <dgm:t>
        <a:bodyPr lIns="108000" tIns="432000" rIns="288000" anchor="t" anchorCtr="0"/>
        <a:lstStyle/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Data analysis</a:t>
          </a:r>
        </a:p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Start date:</a:t>
          </a:r>
        </a:p>
        <a:p>
          <a:pPr>
            <a:lnSpc>
              <a:spcPts val="1500"/>
            </a:lnSpc>
          </a:pPr>
          <a:r>
            <a:rPr lang="en-US" sz="1200" b="1" dirty="0">
              <a:solidFill>
                <a:schemeClr val="tx2"/>
              </a:solidFill>
            </a:rPr>
            <a:t>End date:</a:t>
          </a:r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/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/>
        </a:p>
      </dgm:t>
    </dgm:pt>
    <dgm:pt modelId="{D07AD3FD-84FF-467E-9693-752776549C61}">
      <dgm:prSet phldrT="[Text]"/>
      <dgm:spPr>
        <a:solidFill>
          <a:srgbClr val="FFA100"/>
        </a:solidFill>
        <a:ln>
          <a:solidFill>
            <a:srgbClr val="FFA100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02</a:t>
          </a: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/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/>
        </a:p>
      </dgm:t>
    </dgm:pt>
    <dgm:pt modelId="{32CCB050-072A-41BF-BE1B-388CF53E5629}">
      <dgm:prSet/>
      <dgm:spPr>
        <a:solidFill>
          <a:srgbClr val="00A599"/>
        </a:solidFill>
        <a:ln>
          <a:solidFill>
            <a:srgbClr val="00A599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04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B301371B-A53D-4B79-8B8D-7B304894442B}" type="parTrans" cxnId="{042E0AE1-6450-410A-B96E-AFBADB139BEA}">
      <dgm:prSet/>
      <dgm:spPr/>
      <dgm:t>
        <a:bodyPr/>
        <a:lstStyle/>
        <a:p>
          <a:endParaRPr lang="ru-RU"/>
        </a:p>
      </dgm:t>
    </dgm:pt>
    <dgm:pt modelId="{BF05D8EE-4413-4737-8721-DAF10D6CAB04}" type="sibTrans" cxnId="{042E0AE1-6450-410A-B96E-AFBADB139BEA}">
      <dgm:prSet/>
      <dgm:spPr/>
      <dgm:t>
        <a:bodyPr/>
        <a:lstStyle/>
        <a:p>
          <a:endParaRPr lang="ru-RU"/>
        </a:p>
      </dgm:t>
    </dgm:pt>
    <dgm:pt modelId="{9E838AE2-4659-4603-ABC8-58DF4222C0D4}">
      <dgm:prSet/>
      <dgm:spPr>
        <a:solidFill>
          <a:srgbClr val="00675A"/>
        </a:solidFill>
        <a:ln>
          <a:solidFill>
            <a:srgbClr val="00675A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05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5FC53805-9431-4BC8-ADB9-DABF59DE31C7}" type="parTrans" cxnId="{CF54291C-AAFD-4FA4-9A16-20CE892BA907}">
      <dgm:prSet/>
      <dgm:spPr/>
      <dgm:t>
        <a:bodyPr/>
        <a:lstStyle/>
        <a:p>
          <a:endParaRPr lang="ru-RU"/>
        </a:p>
      </dgm:t>
    </dgm:pt>
    <dgm:pt modelId="{61F1BCD3-232D-4C03-B56C-182BCB6108CD}" type="sibTrans" cxnId="{CF54291C-AAFD-4FA4-9A16-20CE892BA907}">
      <dgm:prSet/>
      <dgm:spPr/>
      <dgm:t>
        <a:bodyPr/>
        <a:lstStyle/>
        <a:p>
          <a:endParaRPr lang="ru-RU"/>
        </a:p>
      </dgm:t>
    </dgm:pt>
    <dgm:pt modelId="{04A40292-9119-41B2-B968-7B651F20675D}">
      <dgm:prSet custT="1"/>
      <dgm:spPr/>
      <dgm:t>
        <a:bodyPr lIns="108000" tIns="432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Data interpretation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gm:t>
    </dgm:pt>
    <dgm:pt modelId="{70078FF1-F2A9-4A6B-88D1-8CF3595EFE73}" type="parTrans" cxnId="{1D6C5464-DE30-4BEC-9E27-B2C179C39CC4}">
      <dgm:prSet/>
      <dgm:spPr/>
      <dgm:t>
        <a:bodyPr/>
        <a:lstStyle/>
        <a:p>
          <a:endParaRPr lang="en-US"/>
        </a:p>
      </dgm:t>
    </dgm:pt>
    <dgm:pt modelId="{B4C4972A-0898-484E-AF78-D5D7E0F991F2}" type="sibTrans" cxnId="{1D6C5464-DE30-4BEC-9E27-B2C179C39CC4}">
      <dgm:prSet/>
      <dgm:spPr/>
      <dgm:t>
        <a:bodyPr/>
        <a:lstStyle/>
        <a:p>
          <a:endParaRPr lang="en-US"/>
        </a:p>
      </dgm:t>
    </dgm:pt>
    <dgm:pt modelId="{C8E903CE-0CFD-4D68-A857-80E14557005E}">
      <dgm:prSet custT="1"/>
      <dgm:spPr/>
      <dgm:t>
        <a:bodyPr lIns="108000" tIns="432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Reporting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>
              <a:solidFill>
                <a:srgbClr val="666666"/>
              </a:solidFill>
              <a:latin typeface="+mn-lt"/>
              <a:ea typeface="+mn-ea"/>
              <a:cs typeface="+mn-cs"/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gm:t>
    </dgm:pt>
    <dgm:pt modelId="{D5890537-0D77-4DA1-A100-62C393623468}" type="parTrans" cxnId="{17BD67AD-4331-49EC-BC4A-29404E891597}">
      <dgm:prSet/>
      <dgm:spPr/>
      <dgm:t>
        <a:bodyPr/>
        <a:lstStyle/>
        <a:p>
          <a:endParaRPr lang="en-US"/>
        </a:p>
      </dgm:t>
    </dgm:pt>
    <dgm:pt modelId="{862799CE-00F4-4DD6-894E-A487503F8DE6}" type="sibTrans" cxnId="{17BD67AD-4331-49EC-BC4A-29404E891597}">
      <dgm:prSet/>
      <dgm:spPr/>
      <dgm:t>
        <a:bodyPr/>
        <a:lstStyle/>
        <a:p>
          <a:endParaRPr lang="en-US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5">
        <dgm:presLayoutVars>
          <dgm:chMax val="0"/>
          <dgm:chPref val="0"/>
        </dgm:presLayoutVars>
      </dgm:prSet>
      <dgm:spPr>
        <a:solidFill>
          <a:srgbClr val="F9461C"/>
        </a:solidFill>
        <a:ln>
          <a:solidFill>
            <a:srgbClr val="F9461C"/>
          </a:solidFill>
        </a:ln>
      </dgm:spPr>
    </dgm:pt>
    <dgm:pt modelId="{CA3A6A4E-2D39-41D2-A6B1-B590D0C452D2}" type="pres">
      <dgm:prSet presAssocID="{AACEAFD5-63CF-4AFC-B46F-BE086C5D447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810D7AA7-A541-4507-BE7F-36CCF210089F}" type="pres">
      <dgm:prSet presAssocID="{AACEAFD5-63CF-4AFC-B46F-BE086C5D447C}" presName="desTx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>
        <a:solidFill>
          <a:srgbClr val="FFA100"/>
        </a:solidFill>
        <a:ln>
          <a:solidFill>
            <a:srgbClr val="FFA100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>
        <a:solidFill>
          <a:srgbClr val="C1BB00"/>
        </a:solidFill>
        <a:ln>
          <a:solidFill>
            <a:srgbClr val="C1BB00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5">
        <dgm:presLayoutVars>
          <dgm:chMax val="0"/>
          <dgm:chPref val="0"/>
        </dgm:presLayoutVars>
      </dgm:prSet>
      <dgm:spPr>
        <a:solidFill>
          <a:srgbClr val="00A599"/>
        </a:solidFill>
        <a:ln>
          <a:solidFill>
            <a:srgbClr val="00A599"/>
          </a:solidFill>
        </a:ln>
      </dgm:spPr>
    </dgm:pt>
    <dgm:pt modelId="{B8046455-4EBB-40A8-838B-B584850A8B8E}" type="pres">
      <dgm:prSet presAssocID="{32CCB050-072A-41BF-BE1B-388CF53E562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1D84544C-5924-422B-9546-A86AE4927E4C}" type="pres">
      <dgm:prSet presAssocID="{32CCB050-072A-41BF-BE1B-388CF53E5629}" presName="desTx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D05E404-1B63-4FC9-A7B8-277860DEBCD0}" type="pres">
      <dgm:prSet presAssocID="{32CCB050-072A-41BF-BE1B-388CF53E5629}" presName="EmptyPlaceHolder" presStyleCnt="0"/>
      <dgm:spPr/>
    </dgm:pt>
    <dgm:pt modelId="{AB144E95-E2AA-430B-870C-A44D04CCB5A8}" type="pres">
      <dgm:prSet presAssocID="{BF05D8EE-4413-4737-8721-DAF10D6CAB04}" presName="space" presStyleCnt="0"/>
      <dgm:spPr/>
    </dgm:pt>
    <dgm:pt modelId="{D0A9E9B9-B6D2-49AA-91D6-7CE223E637D0}" type="pres">
      <dgm:prSet presAssocID="{9E838AE2-4659-4603-ABC8-58DF4222C0D4}" presName="composite" presStyleCnt="0"/>
      <dgm:spPr/>
    </dgm:pt>
    <dgm:pt modelId="{0EE416CF-D8AE-41BD-BF35-9148040E1274}" type="pres">
      <dgm:prSet presAssocID="{9E838AE2-4659-4603-ABC8-58DF4222C0D4}" presName="L" presStyleLbl="solidFgAcc1" presStyleIdx="4" presStyleCnt="5">
        <dgm:presLayoutVars>
          <dgm:chMax val="0"/>
          <dgm:chPref val="0"/>
        </dgm:presLayoutVars>
      </dgm:prSet>
      <dgm:spPr>
        <a:solidFill>
          <a:srgbClr val="00675A"/>
        </a:solidFill>
        <a:ln>
          <a:solidFill>
            <a:srgbClr val="00675A"/>
          </a:solidFill>
        </a:ln>
      </dgm:spPr>
    </dgm:pt>
    <dgm:pt modelId="{559A9A18-D6AE-4459-8C7F-A17CAB50744A}" type="pres">
      <dgm:prSet presAssocID="{9E838AE2-4659-4603-ABC8-58DF4222C0D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7F54B493-FCA8-4A1F-A2B1-FCB26CA9C396}" type="pres">
      <dgm:prSet presAssocID="{9E838AE2-4659-4603-ABC8-58DF4222C0D4}" presName="desTx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D73F5E39-8993-4D6C-9D92-8E8F41E329B8}" type="pres">
      <dgm:prSet presAssocID="{9E838AE2-4659-4603-ABC8-58DF4222C0D4}" presName="EmptyPlaceHolder" presStyleCnt="0"/>
      <dgm:spPr/>
    </dgm:pt>
  </dgm:ptLst>
  <dgm:cxnLst>
    <dgm:cxn modelId="{20190A0D-EF75-4224-80CC-FC8EBDEF2138}" type="presOf" srcId="{C8E903CE-0CFD-4D68-A857-80E14557005E}" destId="{7F54B493-FCA8-4A1F-A2B1-FCB26CA9C396}" srcOrd="0" destOrd="0" presId="urn:microsoft.com/office/officeart/2016/7/layout/AccentHomeChevronProcess"/>
    <dgm:cxn modelId="{CF54291C-AAFD-4FA4-9A16-20CE892BA907}" srcId="{55C0B14E-AEA6-48D3-A387-ED4A3A3BF840}" destId="{9E838AE2-4659-4603-ABC8-58DF4222C0D4}" srcOrd="4" destOrd="0" parTransId="{5FC53805-9431-4BC8-ADB9-DABF59DE31C7}" sibTransId="{61F1BCD3-232D-4C03-B56C-182BCB6108CD}"/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17BD67AD-4331-49EC-BC4A-29404E891597}" srcId="{9E838AE2-4659-4603-ABC8-58DF4222C0D4}" destId="{C8E903CE-0CFD-4D68-A857-80E14557005E}" srcOrd="0" destOrd="0" parTransId="{D5890537-0D77-4DA1-A100-62C393623468}" sibTransId="{862799CE-00F4-4DD6-894E-A487503F8DE6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DB636DF2-EC68-445F-B7E9-11D2D9235026}" type="presOf" srcId="{9E838AE2-4659-4603-ABC8-58DF4222C0D4}" destId="{559A9A18-D6AE-4459-8C7F-A17CAB50744A}" srcOrd="0" destOrd="0" presId="urn:microsoft.com/office/officeart/2016/7/layout/AccentHomeChevronProcess"/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  <dgm:cxn modelId="{6BC4A82E-C8CE-405D-BE38-CA09533ECB3A}" type="presParOf" srcId="{594BF422-752C-42F3-A230-3D0E6AE9A886}" destId="{AB144E95-E2AA-430B-870C-A44D04CCB5A8}" srcOrd="7" destOrd="0" presId="urn:microsoft.com/office/officeart/2016/7/layout/AccentHomeChevronProcess"/>
    <dgm:cxn modelId="{B07B5F95-29F3-4EBA-881F-2F9C82CD9290}" type="presParOf" srcId="{594BF422-752C-42F3-A230-3D0E6AE9A886}" destId="{D0A9E9B9-B6D2-49AA-91D6-7CE223E637D0}" srcOrd="8" destOrd="0" presId="urn:microsoft.com/office/officeart/2016/7/layout/AccentHomeChevronProcess"/>
    <dgm:cxn modelId="{6DCE379C-942E-4A9E-8128-B2C269A9781F}" type="presParOf" srcId="{D0A9E9B9-B6D2-49AA-91D6-7CE223E637D0}" destId="{0EE416CF-D8AE-41BD-BF35-9148040E1274}" srcOrd="0" destOrd="0" presId="urn:microsoft.com/office/officeart/2016/7/layout/AccentHomeChevronProcess"/>
    <dgm:cxn modelId="{FE2C896A-6834-4EDF-8664-05B479C8F0ED}" type="presParOf" srcId="{D0A9E9B9-B6D2-49AA-91D6-7CE223E637D0}" destId="{559A9A18-D6AE-4459-8C7F-A17CAB50744A}" srcOrd="1" destOrd="0" presId="urn:microsoft.com/office/officeart/2016/7/layout/AccentHomeChevronProcess"/>
    <dgm:cxn modelId="{10CD1AE1-F5D1-4C7E-9DFC-2BC8AB439A36}" type="presParOf" srcId="{D0A9E9B9-B6D2-49AA-91D6-7CE223E637D0}" destId="{7F54B493-FCA8-4A1F-A2B1-FCB26CA9C396}" srcOrd="2" destOrd="0" presId="urn:microsoft.com/office/officeart/2016/7/layout/AccentHomeChevronProcess"/>
    <dgm:cxn modelId="{3BA0BF32-4C4F-4617-8C77-FB7B13572D62}" type="presParOf" srcId="{D0A9E9B9-B6D2-49AA-91D6-7CE223E637D0}" destId="{D73F5E39-8993-4D6C-9D92-8E8F41E329B8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1123324" y="2205425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rgbClr val="F9461C"/>
        </a:solidFill>
        <a:ln w="12700" cap="flat" cmpd="sng" algn="ctr">
          <a:solidFill>
            <a:srgbClr val="F9461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2100" y="3510000"/>
          <a:ext cx="2239374" cy="810000"/>
        </a:xfrm>
        <a:prstGeom prst="homePlate">
          <a:avLst>
            <a:gd name="adj" fmla="val 25000"/>
          </a:avLst>
        </a:prstGeom>
        <a:solidFill>
          <a:srgbClr val="F9461C"/>
        </a:solidFill>
        <a:ln w="12700" cap="flat" cmpd="sng" algn="ctr">
          <a:solidFill>
            <a:srgbClr val="F9461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01</a:t>
          </a:r>
        </a:p>
      </dsp:txBody>
      <dsp:txXfrm>
        <a:off x="2100" y="3510000"/>
        <a:ext cx="2138124" cy="810000"/>
      </dsp:txXfrm>
    </dsp:sp>
    <dsp:sp modelId="{810D7AA7-A541-4507-BE7F-36CCF210089F}">
      <dsp:nvSpPr>
        <dsp:cNvPr id="0" name=""/>
        <dsp:cNvSpPr/>
      </dsp:nvSpPr>
      <dsp:spPr>
        <a:xfrm>
          <a:off x="181250" y="1187489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Planning &amp; set up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End date:</a:t>
          </a:r>
        </a:p>
      </dsp:txBody>
      <dsp:txXfrm>
        <a:off x="181250" y="1187489"/>
        <a:ext cx="1818372" cy="1806356"/>
      </dsp:txXfrm>
    </dsp:sp>
    <dsp:sp modelId="{E41E7729-FD3F-426D-804C-45BD60BD762D}">
      <dsp:nvSpPr>
        <dsp:cNvPr id="0" name=""/>
        <dsp:cNvSpPr/>
      </dsp:nvSpPr>
      <dsp:spPr>
        <a:xfrm rot="5400000">
          <a:off x="1002424" y="2243608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rgbClr val="FFA100"/>
        </a:solidFill>
        <a:ln w="12700" cap="flat" cmpd="sng" algn="ctr">
          <a:solidFill>
            <a:srgbClr val="FFA1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127849" y="3548183"/>
          <a:ext cx="2239374" cy="810000"/>
        </a:xfrm>
        <a:prstGeom prst="chevron">
          <a:avLst>
            <a:gd name="adj" fmla="val 25000"/>
          </a:avLst>
        </a:prstGeom>
        <a:solidFill>
          <a:srgbClr val="FFA100"/>
        </a:solidFill>
        <a:ln w="12700" cap="flat" cmpd="sng" algn="ctr">
          <a:solidFill>
            <a:srgbClr val="FFA1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02</a:t>
          </a:r>
        </a:p>
      </dsp:txBody>
      <dsp:txXfrm>
        <a:off x="2330349" y="3548183"/>
        <a:ext cx="1834374" cy="810000"/>
      </dsp:txXfrm>
    </dsp:sp>
    <dsp:sp modelId="{5E07F9E4-149C-4A89-848F-4ABDD305F0C5}">
      <dsp:nvSpPr>
        <dsp:cNvPr id="0" name=""/>
        <dsp:cNvSpPr/>
      </dsp:nvSpPr>
      <dsp:spPr>
        <a:xfrm>
          <a:off x="2306999" y="1225673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Data collection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End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solidFill>
              <a:schemeClr val="tx2"/>
            </a:solidFill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solidFill>
              <a:schemeClr val="tx2"/>
            </a:solidFill>
          </a:endParaRPr>
        </a:p>
      </dsp:txBody>
      <dsp:txXfrm>
        <a:off x="2306999" y="1225673"/>
        <a:ext cx="1818372" cy="1806356"/>
      </dsp:txXfrm>
    </dsp:sp>
    <dsp:sp modelId="{473F2067-7126-4D56-A328-5A8CFD3D8D52}">
      <dsp:nvSpPr>
        <dsp:cNvPr id="0" name=""/>
        <dsp:cNvSpPr/>
      </dsp:nvSpPr>
      <dsp:spPr>
        <a:xfrm rot="5400000">
          <a:off x="3131487" y="2205425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rgbClr val="C1BB00"/>
        </a:solidFill>
        <a:ln w="12700" cap="flat" cmpd="sng" algn="ctr">
          <a:solidFill>
            <a:srgbClr val="C1BB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4256912" y="3510000"/>
          <a:ext cx="2239374" cy="810000"/>
        </a:xfrm>
        <a:prstGeom prst="chevron">
          <a:avLst>
            <a:gd name="adj" fmla="val 25000"/>
          </a:avLst>
        </a:prstGeom>
        <a:solidFill>
          <a:srgbClr val="C1BB00"/>
        </a:solidFill>
        <a:ln w="12700" cap="flat" cmpd="sng" algn="ctr">
          <a:solidFill>
            <a:srgbClr val="C1BB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03</a:t>
          </a:r>
        </a:p>
      </dsp:txBody>
      <dsp:txXfrm>
        <a:off x="4459412" y="3510000"/>
        <a:ext cx="1834374" cy="810000"/>
      </dsp:txXfrm>
    </dsp:sp>
    <dsp:sp modelId="{FD7B29F2-0D66-4B4B-BC8A-82DA23575305}">
      <dsp:nvSpPr>
        <dsp:cNvPr id="0" name=""/>
        <dsp:cNvSpPr/>
      </dsp:nvSpPr>
      <dsp:spPr>
        <a:xfrm>
          <a:off x="4436062" y="1187489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Data analysis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End date:</a:t>
          </a:r>
        </a:p>
      </dsp:txBody>
      <dsp:txXfrm>
        <a:off x="4436062" y="1187489"/>
        <a:ext cx="1818372" cy="1806356"/>
      </dsp:txXfrm>
    </dsp:sp>
    <dsp:sp modelId="{7BF6E820-C6E3-4E2C-BB23-ADF9AD641C6B}">
      <dsp:nvSpPr>
        <dsp:cNvPr id="0" name=""/>
        <dsp:cNvSpPr/>
      </dsp:nvSpPr>
      <dsp:spPr>
        <a:xfrm rot="5400000">
          <a:off x="5258893" y="2205425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rgbClr val="00A599"/>
        </a:solidFill>
        <a:ln w="12700" cap="flat" cmpd="sng" algn="ctr">
          <a:solidFill>
            <a:srgbClr val="00A5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6384318" y="3510000"/>
          <a:ext cx="2239374" cy="810000"/>
        </a:xfrm>
        <a:prstGeom prst="chevron">
          <a:avLst>
            <a:gd name="adj" fmla="val 25000"/>
          </a:avLst>
        </a:prstGeom>
        <a:solidFill>
          <a:srgbClr val="00A599"/>
        </a:solidFill>
        <a:ln w="12700" cap="flat" cmpd="sng" algn="ctr">
          <a:solidFill>
            <a:srgbClr val="00A5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04</a:t>
          </a:r>
          <a:endParaRPr lang="ru-RU" sz="20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6586818" y="3510000"/>
        <a:ext cx="1834374" cy="810000"/>
      </dsp:txXfrm>
    </dsp:sp>
    <dsp:sp modelId="{1D84544C-5924-422B-9546-A86AE4927E4C}">
      <dsp:nvSpPr>
        <dsp:cNvPr id="0" name=""/>
        <dsp:cNvSpPr/>
      </dsp:nvSpPr>
      <dsp:spPr>
        <a:xfrm>
          <a:off x="6563468" y="1187489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Data interpretation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sp:txBody>
      <dsp:txXfrm>
        <a:off x="6563468" y="1187489"/>
        <a:ext cx="1818372" cy="1806356"/>
      </dsp:txXfrm>
    </dsp:sp>
    <dsp:sp modelId="{0EE416CF-D8AE-41BD-BF35-9148040E1274}">
      <dsp:nvSpPr>
        <dsp:cNvPr id="0" name=""/>
        <dsp:cNvSpPr/>
      </dsp:nvSpPr>
      <dsp:spPr>
        <a:xfrm rot="5400000">
          <a:off x="7386299" y="2205425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rgbClr val="00675A"/>
        </a:solidFill>
        <a:ln w="12700" cap="flat" cmpd="sng" algn="ctr">
          <a:solidFill>
            <a:srgbClr val="00675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A9A18-D6AE-4459-8C7F-A17CAB50744A}">
      <dsp:nvSpPr>
        <dsp:cNvPr id="0" name=""/>
        <dsp:cNvSpPr/>
      </dsp:nvSpPr>
      <dsp:spPr>
        <a:xfrm>
          <a:off x="8511724" y="3510000"/>
          <a:ext cx="2239374" cy="810000"/>
        </a:xfrm>
        <a:prstGeom prst="chevron">
          <a:avLst>
            <a:gd name="adj" fmla="val 25000"/>
          </a:avLst>
        </a:prstGeom>
        <a:solidFill>
          <a:srgbClr val="00675A"/>
        </a:solidFill>
        <a:ln w="12700" cap="flat" cmpd="sng" algn="ctr">
          <a:solidFill>
            <a:srgbClr val="00675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05</a:t>
          </a:r>
          <a:endParaRPr lang="ru-RU" sz="20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8714224" y="3510000"/>
        <a:ext cx="1834374" cy="810000"/>
      </dsp:txXfrm>
    </dsp:sp>
    <dsp:sp modelId="{7F54B493-FCA8-4A1F-A2B1-FCB26CA9C396}">
      <dsp:nvSpPr>
        <dsp:cNvPr id="0" name=""/>
        <dsp:cNvSpPr/>
      </dsp:nvSpPr>
      <dsp:spPr>
        <a:xfrm>
          <a:off x="8690874" y="1187489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Reporting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sp:txBody>
      <dsp:txXfrm>
        <a:off x="8690874" y="1187489"/>
        <a:ext cx="1818372" cy="1806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926312" y="1832962"/>
          <a:ext cx="2035254" cy="178444"/>
        </a:xfrm>
        <a:prstGeom prst="corner">
          <a:avLst>
            <a:gd name="adj1" fmla="val 1000"/>
            <a:gd name="adj2" fmla="val 1000"/>
          </a:avLst>
        </a:prstGeom>
        <a:solidFill>
          <a:srgbClr val="F9461C"/>
        </a:solidFill>
        <a:ln w="12700" cap="flat" cmpd="sng" algn="ctr">
          <a:solidFill>
            <a:srgbClr val="F9461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2091" y="2939811"/>
          <a:ext cx="2230557" cy="678418"/>
        </a:xfrm>
        <a:prstGeom prst="homePlate">
          <a:avLst>
            <a:gd name="adj" fmla="val 25000"/>
          </a:avLst>
        </a:prstGeom>
        <a:solidFill>
          <a:srgbClr val="F9461C"/>
        </a:solidFill>
        <a:ln w="12700" cap="flat" cmpd="sng" algn="ctr">
          <a:solidFill>
            <a:srgbClr val="F9461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01</a:t>
          </a:r>
        </a:p>
      </dsp:txBody>
      <dsp:txXfrm>
        <a:off x="2091" y="2939811"/>
        <a:ext cx="2145755" cy="678418"/>
      </dsp:txXfrm>
    </dsp:sp>
    <dsp:sp modelId="{810D7AA7-A541-4507-BE7F-36CCF210089F}">
      <dsp:nvSpPr>
        <dsp:cNvPr id="0" name=""/>
        <dsp:cNvSpPr/>
      </dsp:nvSpPr>
      <dsp:spPr>
        <a:xfrm>
          <a:off x="180536" y="1011624"/>
          <a:ext cx="1811213" cy="141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Planning &amp; set up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sp:txBody>
      <dsp:txXfrm>
        <a:off x="180536" y="1011624"/>
        <a:ext cx="1811213" cy="1414065"/>
      </dsp:txXfrm>
    </dsp:sp>
    <dsp:sp modelId="{E41E7729-FD3F-426D-804C-45BD60BD762D}">
      <dsp:nvSpPr>
        <dsp:cNvPr id="0" name=""/>
        <dsp:cNvSpPr/>
      </dsp:nvSpPr>
      <dsp:spPr>
        <a:xfrm rot="5400000">
          <a:off x="1192717" y="1832962"/>
          <a:ext cx="2035254" cy="178444"/>
        </a:xfrm>
        <a:prstGeom prst="corner">
          <a:avLst>
            <a:gd name="adj1" fmla="val 1000"/>
            <a:gd name="adj2" fmla="val 1000"/>
          </a:avLst>
        </a:prstGeom>
        <a:solidFill>
          <a:srgbClr val="FFA100"/>
        </a:solidFill>
        <a:ln w="12700" cap="flat" cmpd="sng" algn="ctr">
          <a:solidFill>
            <a:srgbClr val="FFA1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121121" y="2939811"/>
          <a:ext cx="2230557" cy="678418"/>
        </a:xfrm>
        <a:prstGeom prst="chevron">
          <a:avLst>
            <a:gd name="adj" fmla="val 25000"/>
          </a:avLst>
        </a:prstGeom>
        <a:solidFill>
          <a:srgbClr val="FFA100"/>
        </a:solidFill>
        <a:ln w="12700" cap="flat" cmpd="sng" algn="ctr">
          <a:solidFill>
            <a:srgbClr val="FFA1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02</a:t>
          </a:r>
        </a:p>
      </dsp:txBody>
      <dsp:txXfrm>
        <a:off x="2290726" y="2939811"/>
        <a:ext cx="1891348" cy="678418"/>
      </dsp:txXfrm>
    </dsp:sp>
    <dsp:sp modelId="{5E07F9E4-149C-4A89-848F-4ABDD305F0C5}">
      <dsp:nvSpPr>
        <dsp:cNvPr id="0" name=""/>
        <dsp:cNvSpPr/>
      </dsp:nvSpPr>
      <dsp:spPr>
        <a:xfrm>
          <a:off x="2299566" y="1011624"/>
          <a:ext cx="1811213" cy="141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Data collection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End date:</a:t>
          </a:r>
        </a:p>
      </dsp:txBody>
      <dsp:txXfrm>
        <a:off x="2299566" y="1011624"/>
        <a:ext cx="1811213" cy="1414065"/>
      </dsp:txXfrm>
    </dsp:sp>
    <dsp:sp modelId="{473F2067-7126-4D56-A328-5A8CFD3D8D52}">
      <dsp:nvSpPr>
        <dsp:cNvPr id="0" name=""/>
        <dsp:cNvSpPr/>
      </dsp:nvSpPr>
      <dsp:spPr>
        <a:xfrm rot="5400000">
          <a:off x="3311747" y="1832962"/>
          <a:ext cx="2035254" cy="178444"/>
        </a:xfrm>
        <a:prstGeom prst="corner">
          <a:avLst>
            <a:gd name="adj1" fmla="val 1000"/>
            <a:gd name="adj2" fmla="val 1000"/>
          </a:avLst>
        </a:prstGeom>
        <a:solidFill>
          <a:srgbClr val="C1BB00"/>
        </a:solidFill>
        <a:ln w="12700" cap="flat" cmpd="sng" algn="ctr">
          <a:solidFill>
            <a:srgbClr val="C1BB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4240152" y="2939811"/>
          <a:ext cx="2230557" cy="678418"/>
        </a:xfrm>
        <a:prstGeom prst="chevron">
          <a:avLst>
            <a:gd name="adj" fmla="val 25000"/>
          </a:avLst>
        </a:prstGeom>
        <a:solidFill>
          <a:srgbClr val="C1BB00"/>
        </a:solidFill>
        <a:ln w="12700" cap="flat" cmpd="sng" algn="ctr">
          <a:solidFill>
            <a:srgbClr val="C1BB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03</a:t>
          </a:r>
        </a:p>
      </dsp:txBody>
      <dsp:txXfrm>
        <a:off x="4409757" y="2939811"/>
        <a:ext cx="1891348" cy="678418"/>
      </dsp:txXfrm>
    </dsp:sp>
    <dsp:sp modelId="{FD7B29F2-0D66-4B4B-BC8A-82DA23575305}">
      <dsp:nvSpPr>
        <dsp:cNvPr id="0" name=""/>
        <dsp:cNvSpPr/>
      </dsp:nvSpPr>
      <dsp:spPr>
        <a:xfrm>
          <a:off x="4418596" y="1011624"/>
          <a:ext cx="1811213" cy="141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Data analysis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</a:rPr>
            <a:t>End date:</a:t>
          </a:r>
        </a:p>
      </dsp:txBody>
      <dsp:txXfrm>
        <a:off x="4418596" y="1011624"/>
        <a:ext cx="1811213" cy="1414065"/>
      </dsp:txXfrm>
    </dsp:sp>
    <dsp:sp modelId="{7BF6E820-C6E3-4E2C-BB23-ADF9AD641C6B}">
      <dsp:nvSpPr>
        <dsp:cNvPr id="0" name=""/>
        <dsp:cNvSpPr/>
      </dsp:nvSpPr>
      <dsp:spPr>
        <a:xfrm rot="5400000">
          <a:off x="5430777" y="1832962"/>
          <a:ext cx="2035254" cy="178444"/>
        </a:xfrm>
        <a:prstGeom prst="corner">
          <a:avLst>
            <a:gd name="adj1" fmla="val 1000"/>
            <a:gd name="adj2" fmla="val 1000"/>
          </a:avLst>
        </a:prstGeom>
        <a:solidFill>
          <a:srgbClr val="00A599"/>
        </a:solidFill>
        <a:ln w="12700" cap="flat" cmpd="sng" algn="ctr">
          <a:solidFill>
            <a:srgbClr val="00A5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6359182" y="2939811"/>
          <a:ext cx="2230557" cy="678418"/>
        </a:xfrm>
        <a:prstGeom prst="chevron">
          <a:avLst>
            <a:gd name="adj" fmla="val 25000"/>
          </a:avLst>
        </a:prstGeom>
        <a:solidFill>
          <a:srgbClr val="00A599"/>
        </a:solidFill>
        <a:ln w="12700" cap="flat" cmpd="sng" algn="ctr">
          <a:solidFill>
            <a:srgbClr val="00A5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04</a:t>
          </a:r>
          <a:endParaRPr lang="ru-RU" sz="17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6528787" y="2939811"/>
        <a:ext cx="1891348" cy="678418"/>
      </dsp:txXfrm>
    </dsp:sp>
    <dsp:sp modelId="{1D84544C-5924-422B-9546-A86AE4927E4C}">
      <dsp:nvSpPr>
        <dsp:cNvPr id="0" name=""/>
        <dsp:cNvSpPr/>
      </dsp:nvSpPr>
      <dsp:spPr>
        <a:xfrm>
          <a:off x="6537626" y="1011624"/>
          <a:ext cx="1811213" cy="141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Data interpretation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sp:txBody>
      <dsp:txXfrm>
        <a:off x="6537626" y="1011624"/>
        <a:ext cx="1811213" cy="1414065"/>
      </dsp:txXfrm>
    </dsp:sp>
    <dsp:sp modelId="{0EE416CF-D8AE-41BD-BF35-9148040E1274}">
      <dsp:nvSpPr>
        <dsp:cNvPr id="0" name=""/>
        <dsp:cNvSpPr/>
      </dsp:nvSpPr>
      <dsp:spPr>
        <a:xfrm rot="5400000">
          <a:off x="7549807" y="1832962"/>
          <a:ext cx="2035254" cy="178444"/>
        </a:xfrm>
        <a:prstGeom prst="corner">
          <a:avLst>
            <a:gd name="adj1" fmla="val 1000"/>
            <a:gd name="adj2" fmla="val 1000"/>
          </a:avLst>
        </a:prstGeom>
        <a:solidFill>
          <a:srgbClr val="00675A"/>
        </a:solidFill>
        <a:ln w="12700" cap="flat" cmpd="sng" algn="ctr">
          <a:solidFill>
            <a:srgbClr val="00675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A9A18-D6AE-4459-8C7F-A17CAB50744A}">
      <dsp:nvSpPr>
        <dsp:cNvPr id="0" name=""/>
        <dsp:cNvSpPr/>
      </dsp:nvSpPr>
      <dsp:spPr>
        <a:xfrm>
          <a:off x="8478212" y="2939811"/>
          <a:ext cx="2230557" cy="678418"/>
        </a:xfrm>
        <a:prstGeom prst="chevron">
          <a:avLst>
            <a:gd name="adj" fmla="val 25000"/>
          </a:avLst>
        </a:prstGeom>
        <a:solidFill>
          <a:srgbClr val="00675A"/>
        </a:solidFill>
        <a:ln w="12700" cap="flat" cmpd="sng" algn="ctr">
          <a:solidFill>
            <a:srgbClr val="00675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STAGE 05</a:t>
          </a:r>
          <a:endParaRPr lang="ru-RU" sz="17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8647817" y="2939811"/>
        <a:ext cx="1891348" cy="678418"/>
      </dsp:txXfrm>
    </dsp:sp>
    <dsp:sp modelId="{7F54B493-FCA8-4A1F-A2B1-FCB26CA9C396}">
      <dsp:nvSpPr>
        <dsp:cNvPr id="0" name=""/>
        <dsp:cNvSpPr/>
      </dsp:nvSpPr>
      <dsp:spPr>
        <a:xfrm>
          <a:off x="8656656" y="1011624"/>
          <a:ext cx="1811213" cy="141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Reporting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>
              <a:solidFill>
                <a:srgbClr val="666666"/>
              </a:solidFill>
              <a:latin typeface="+mn-lt"/>
              <a:ea typeface="+mn-ea"/>
              <a:cs typeface="+mn-cs"/>
            </a:rPr>
            <a:t>Start date: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End date:</a:t>
          </a:r>
        </a:p>
      </dsp:txBody>
      <dsp:txXfrm>
        <a:off x="8656656" y="1011624"/>
        <a:ext cx="1811213" cy="1414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Project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>
            <a:solidFill>
              <a:srgbClr val="F94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29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B8498729-8E0E-452C-9DE5-20C4280E68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8339" y="5310000"/>
            <a:ext cx="4536000" cy="1548000"/>
          </a:xfrm>
          <a:solidFill>
            <a:schemeClr val="bg1">
              <a:lumMod val="85000"/>
              <a:alpha val="80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02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F6ED01E-03BA-4CB7-BDDB-4A7F0B0DA4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7583" y="5310000"/>
            <a:ext cx="277847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01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noProof="0"/>
              <a:t>Project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330606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1C51713D-9A60-48EF-A25A-764AEDE9E6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6626" y="5310000"/>
            <a:ext cx="310320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3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>
            <a:solidFill>
              <a:srgbClr val="F94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11/17/2022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17" Type="http://schemas.openxmlformats.org/officeDocument/2006/relationships/image" Target="../media/image11.jpg"/><Relationship Id="rId2" Type="http://schemas.openxmlformats.org/officeDocument/2006/relationships/diagramData" Target="../diagrams/data1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 descr="SmartArt Process diagram">
            <a:extLst>
              <a:ext uri="{FF2B5EF4-FFF2-40B4-BE49-F238E27FC236}">
                <a16:creationId xmlns:a16="http://schemas.microsoft.com/office/drawing/2014/main" id="{703FAB33-C653-48B0-9838-6BDC8704C1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641095"/>
              </p:ext>
            </p:extLst>
          </p:nvPr>
        </p:nvGraphicFramePr>
        <p:xfrm>
          <a:off x="787583" y="859902"/>
          <a:ext cx="107532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6585CB-312C-4D99-8A71-22BECD2130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Additional Stage Title 01</a:t>
            </a:r>
          </a:p>
          <a:p>
            <a:r>
              <a:rPr lang="en-US" sz="1200" b="0" dirty="0">
                <a:solidFill>
                  <a:schemeClr val="bg2"/>
                </a:solidFill>
                <a:latin typeface="+mn-lt"/>
              </a:rPr>
              <a:t>Lorem ipsum dolor sit amet, consectetuer adipiscing elit, sed diam nonummy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D41C1-17EE-441C-A604-3FDE978E5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Additional Stage Title 01</a:t>
            </a:r>
          </a:p>
          <a:p>
            <a:r>
              <a:rPr lang="en-US" sz="1200" b="0" dirty="0">
                <a:solidFill>
                  <a:schemeClr val="bg2"/>
                </a:solidFill>
                <a:latin typeface="+mn-lt"/>
              </a:rPr>
              <a:t>Lorem ipsum dolor sit amet, consectetuer adipiscing elit, sed diam nonummy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15B7BD-52A2-46CD-9905-39068311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9461C"/>
                </a:solidFill>
              </a:rPr>
              <a:t>Project Timeline </a:t>
            </a:r>
            <a:r>
              <a:rPr lang="en-US" b="0" dirty="0">
                <a:solidFill>
                  <a:schemeClr val="bg2"/>
                </a:solidFill>
              </a:rPr>
              <a:t>Template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0D3D6B-80DD-4821-B86D-75FFA8C446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46626" y="5310000"/>
            <a:ext cx="3096000" cy="154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Additional Stage Title 01</a:t>
            </a:r>
          </a:p>
          <a:p>
            <a:r>
              <a:rPr lang="en-US" sz="1200" b="0" dirty="0">
                <a:solidFill>
                  <a:schemeClr val="bg2"/>
                </a:solidFill>
                <a:latin typeface="+mn-lt"/>
              </a:rPr>
              <a:t>Lorem ipsum dolor sit amet, consectetuer adipiscing elit, sed diam nonummy</a:t>
            </a:r>
          </a:p>
        </p:txBody>
      </p:sp>
      <p:sp>
        <p:nvSpPr>
          <p:cNvPr id="10" name="Rectangle 9" descr="Red square">
            <a:extLst>
              <a:ext uri="{FF2B5EF4-FFF2-40B4-BE49-F238E27FC236}">
                <a16:creationId xmlns:a16="http://schemas.microsoft.com/office/drawing/2014/main" id="{A12CC26A-5315-4976-ADC0-5433567BBAE9}"/>
              </a:ext>
            </a:extLst>
          </p:cNvPr>
          <p:cNvSpPr/>
          <p:nvPr/>
        </p:nvSpPr>
        <p:spPr>
          <a:xfrm>
            <a:off x="790594" y="1892518"/>
            <a:ext cx="688931" cy="688931"/>
          </a:xfrm>
          <a:prstGeom prst="rect">
            <a:avLst/>
          </a:prstGeom>
          <a:solidFill>
            <a:srgbClr val="F9461C"/>
          </a:solidFill>
          <a:ln>
            <a:solidFill>
              <a:srgbClr val="F946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 descr="Orange square">
            <a:extLst>
              <a:ext uri="{FF2B5EF4-FFF2-40B4-BE49-F238E27FC236}">
                <a16:creationId xmlns:a16="http://schemas.microsoft.com/office/drawing/2014/main" id="{1930D93D-7C86-4A0B-AC32-322C4830B011}"/>
              </a:ext>
            </a:extLst>
          </p:cNvPr>
          <p:cNvSpPr/>
          <p:nvPr/>
        </p:nvSpPr>
        <p:spPr>
          <a:xfrm>
            <a:off x="2917717" y="1892518"/>
            <a:ext cx="688931" cy="688931"/>
          </a:xfrm>
          <a:prstGeom prst="rect">
            <a:avLst/>
          </a:prstGeom>
          <a:solidFill>
            <a:srgbClr val="FFA100"/>
          </a:solidFill>
          <a:ln>
            <a:solidFill>
              <a:srgbClr val="FFA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 descr="Orange square">
            <a:extLst>
              <a:ext uri="{FF2B5EF4-FFF2-40B4-BE49-F238E27FC236}">
                <a16:creationId xmlns:a16="http://schemas.microsoft.com/office/drawing/2014/main" id="{3465B29B-8058-46D1-9660-8E77A907D117}"/>
              </a:ext>
            </a:extLst>
          </p:cNvPr>
          <p:cNvSpPr/>
          <p:nvPr/>
        </p:nvSpPr>
        <p:spPr>
          <a:xfrm>
            <a:off x="5050060" y="1875283"/>
            <a:ext cx="688931" cy="688931"/>
          </a:xfrm>
          <a:prstGeom prst="rect">
            <a:avLst/>
          </a:prstGeom>
          <a:solidFill>
            <a:srgbClr val="C1BB00"/>
          </a:solidFill>
          <a:ln>
            <a:solidFill>
              <a:srgbClr val="C1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 descr="Orange square">
            <a:extLst>
              <a:ext uri="{FF2B5EF4-FFF2-40B4-BE49-F238E27FC236}">
                <a16:creationId xmlns:a16="http://schemas.microsoft.com/office/drawing/2014/main" id="{EEFF73B8-4E1C-489B-A505-D683624E688D}"/>
              </a:ext>
            </a:extLst>
          </p:cNvPr>
          <p:cNvSpPr/>
          <p:nvPr/>
        </p:nvSpPr>
        <p:spPr>
          <a:xfrm>
            <a:off x="7176817" y="1892518"/>
            <a:ext cx="688931" cy="688931"/>
          </a:xfrm>
          <a:prstGeom prst="rect">
            <a:avLst/>
          </a:prstGeom>
          <a:solidFill>
            <a:srgbClr val="00A599"/>
          </a:solidFill>
          <a:ln>
            <a:solidFill>
              <a:srgbClr val="00A5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 descr="Yellow square">
            <a:extLst>
              <a:ext uri="{FF2B5EF4-FFF2-40B4-BE49-F238E27FC236}">
                <a16:creationId xmlns:a16="http://schemas.microsoft.com/office/drawing/2014/main" id="{5B34B083-2C6A-4916-B16C-EEDE2F7E0A91}"/>
              </a:ext>
            </a:extLst>
          </p:cNvPr>
          <p:cNvSpPr/>
          <p:nvPr/>
        </p:nvSpPr>
        <p:spPr>
          <a:xfrm>
            <a:off x="9310332" y="1892518"/>
            <a:ext cx="688931" cy="688931"/>
          </a:xfrm>
          <a:prstGeom prst="rect">
            <a:avLst/>
          </a:prstGeom>
          <a:solidFill>
            <a:srgbClr val="00675A"/>
          </a:solidFill>
          <a:ln>
            <a:solidFill>
              <a:srgbClr val="0067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Graphic 17" descr="Clock">
            <a:extLst>
              <a:ext uri="{FF2B5EF4-FFF2-40B4-BE49-F238E27FC236}">
                <a16:creationId xmlns:a16="http://schemas.microsoft.com/office/drawing/2014/main" id="{429D621D-3AC8-4789-B37A-514D514B81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5048" y="2012365"/>
            <a:ext cx="432000" cy="432000"/>
          </a:xfrm>
          <a:prstGeom prst="rect">
            <a:avLst/>
          </a:prstGeom>
        </p:spPr>
      </p:pic>
      <p:pic>
        <p:nvPicPr>
          <p:cNvPr id="19" name="Graphic 18" descr="Target">
            <a:extLst>
              <a:ext uri="{FF2B5EF4-FFF2-40B4-BE49-F238E27FC236}">
                <a16:creationId xmlns:a16="http://schemas.microsoft.com/office/drawing/2014/main" id="{9FBDC2B8-6333-4FE7-85AE-BAA8AC47534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060087" y="2012365"/>
            <a:ext cx="432000" cy="432000"/>
          </a:xfrm>
          <a:prstGeom prst="rect">
            <a:avLst/>
          </a:prstGeom>
        </p:spPr>
      </p:pic>
      <p:pic>
        <p:nvPicPr>
          <p:cNvPr id="24" name="Graphic 23" descr="Research">
            <a:extLst>
              <a:ext uri="{FF2B5EF4-FFF2-40B4-BE49-F238E27FC236}">
                <a16:creationId xmlns:a16="http://schemas.microsoft.com/office/drawing/2014/main" id="{B3B066BF-DC70-46FA-B9ED-2111EF601BA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88959" y="2012365"/>
            <a:ext cx="432000" cy="432000"/>
          </a:xfrm>
          <a:prstGeom prst="rect">
            <a:avLst/>
          </a:prstGeom>
        </p:spPr>
      </p:pic>
      <p:pic>
        <p:nvPicPr>
          <p:cNvPr id="25" name="Graphic 24" descr="Flip calendar">
            <a:extLst>
              <a:ext uri="{FF2B5EF4-FFF2-40B4-BE49-F238E27FC236}">
                <a16:creationId xmlns:a16="http://schemas.microsoft.com/office/drawing/2014/main" id="{8E331209-A339-4EA7-9A9C-60B841670A3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305283" y="2012365"/>
            <a:ext cx="432000" cy="432000"/>
          </a:xfrm>
          <a:prstGeom prst="rect">
            <a:avLst/>
          </a:prstGeom>
        </p:spPr>
      </p:pic>
      <p:pic>
        <p:nvPicPr>
          <p:cNvPr id="26" name="Graphic 25" descr="Presentation with bar chart">
            <a:extLst>
              <a:ext uri="{FF2B5EF4-FFF2-40B4-BE49-F238E27FC236}">
                <a16:creationId xmlns:a16="http://schemas.microsoft.com/office/drawing/2014/main" id="{E30E2A91-829E-4A17-993C-634E1C3B822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438797" y="2012365"/>
            <a:ext cx="432000" cy="432000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7E7C8E0-03CF-FF75-46D6-70112B6C208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20325" y="126282"/>
            <a:ext cx="1864780" cy="120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8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A5AC-B286-4927-A556-E62F15F97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9461C"/>
                </a:solidFill>
              </a:rPr>
              <a:t>Project Timeline </a:t>
            </a:r>
            <a:r>
              <a:rPr lang="en-US" b="0" dirty="0">
                <a:solidFill>
                  <a:schemeClr val="bg2"/>
                </a:solidFill>
              </a:rPr>
              <a:t>Template</a:t>
            </a:r>
            <a:endParaRPr lang="ru-RU" dirty="0"/>
          </a:p>
        </p:txBody>
      </p:sp>
      <p:graphicFrame>
        <p:nvGraphicFramePr>
          <p:cNvPr id="4" name="Content Placeholder 6" descr="SmartArt Process diagram">
            <a:extLst>
              <a:ext uri="{FF2B5EF4-FFF2-40B4-BE49-F238E27FC236}">
                <a16:creationId xmlns:a16="http://schemas.microsoft.com/office/drawing/2014/main" id="{3F3F2756-2E70-4E81-9B93-4AC1BABBED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906799"/>
              </p:ext>
            </p:extLst>
          </p:nvPr>
        </p:nvGraphicFramePr>
        <p:xfrm>
          <a:off x="681038" y="1785938"/>
          <a:ext cx="10710862" cy="452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35F728D-F0A9-B862-226A-D58DC0351D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20325" y="126282"/>
            <a:ext cx="1864780" cy="120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16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3">
      <a:dk1>
        <a:sysClr val="windowText" lastClr="000000"/>
      </a:dk1>
      <a:lt1>
        <a:sysClr val="window" lastClr="FFFFFF"/>
      </a:lt1>
      <a:dk2>
        <a:srgbClr val="666666"/>
      </a:dk2>
      <a:lt2>
        <a:srgbClr val="808080"/>
      </a:lt2>
      <a:accent1>
        <a:srgbClr val="ED1C24"/>
      </a:accent1>
      <a:accent2>
        <a:srgbClr val="F15A24"/>
      </a:accent2>
      <a:accent3>
        <a:srgbClr val="F7931E"/>
      </a:accent3>
      <a:accent4>
        <a:srgbClr val="FBB03B"/>
      </a:accent4>
      <a:accent5>
        <a:srgbClr val="FCCB00"/>
      </a:accent5>
      <a:accent6>
        <a:srgbClr val="70AD47"/>
      </a:accent6>
      <a:hlink>
        <a:srgbClr val="666666"/>
      </a:hlink>
      <a:folHlink>
        <a:srgbClr val="666666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 from SmartArt_01_MO - v4" id="{E57269B8-54F0-49BD-A8EA-8A70876CC409}" vid="{E9570212-5BEE-4588-9CB3-61D60C5AA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3B6EBAF-D3F1-4C38-B9E9-9D4DBDA139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E0056C-22F7-43F0-A6CE-AE8B59378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6599C0-B0B6-415D-9B63-E273EEA0EBF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stage timeline</Template>
  <TotalTime>53</TotalTime>
  <Words>147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Project Timeline Template</vt:lpstr>
      <vt:lpstr>Project Timeline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Timeline Template</dc:title>
  <dc:creator>Dr Bridey Rudd</dc:creator>
  <cp:lastModifiedBy>Dr Bridey Rudd</cp:lastModifiedBy>
  <cp:revision>1</cp:revision>
  <dcterms:created xsi:type="dcterms:W3CDTF">2022-11-17T09:24:45Z</dcterms:created>
  <dcterms:modified xsi:type="dcterms:W3CDTF">2022-11-17T10:17:54Z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