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4"/>
    <p:restoredTop sz="92609"/>
  </p:normalViewPr>
  <p:slideViewPr>
    <p:cSldViewPr>
      <p:cViewPr>
        <p:scale>
          <a:sx n="70" d="100"/>
          <a:sy n="70" d="100"/>
        </p:scale>
        <p:origin x="1050" y="9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12358" y="3820987"/>
            <a:ext cx="6679382" cy="2098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1" i="0">
                <a:solidFill>
                  <a:schemeClr val="bg1"/>
                </a:solidFill>
                <a:latin typeface="Bree Rg"/>
                <a:cs typeface="Bree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1" i="0" u="heavy">
                <a:solidFill>
                  <a:schemeClr val="bg1"/>
                </a:solidFill>
                <a:latin typeface="Bree Rg"/>
                <a:cs typeface="Bree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1" i="0" u="heavy">
                <a:solidFill>
                  <a:schemeClr val="bg1"/>
                </a:solidFill>
                <a:latin typeface="Bree Rg"/>
                <a:cs typeface="Bree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1" i="0" u="heavy">
                <a:solidFill>
                  <a:schemeClr val="bg1"/>
                </a:solidFill>
                <a:latin typeface="Bree Rg"/>
                <a:cs typeface="Bree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65424" y="4567258"/>
            <a:ext cx="4773251" cy="2098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1" i="0" u="heavy">
                <a:solidFill>
                  <a:schemeClr val="bg1"/>
                </a:solidFill>
                <a:latin typeface="Bree Rg"/>
                <a:cs typeface="Bree Rg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youtu.be/WPQ-q5y74D8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54wAk8LYm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IM2GOdUfn0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F5B5C36-787A-064E-8CD4-6020342F8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9869A30-41C6-4C4F-B27F-FB37B79F8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7"/>
            <a:ext cx="20104099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C830381-D9FF-1347-828A-3D3908A22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hlinkClick r:id="rId2"/>
            <a:extLst>
              <a:ext uri="{FF2B5EF4-FFF2-40B4-BE49-F238E27FC236}">
                <a16:creationId xmlns:a16="http://schemas.microsoft.com/office/drawing/2014/main" xmlns="" id="{72308495-2980-7B41-88F6-B800FDE6A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A4342E4-B201-824A-B33F-EB9DBBA1B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9313B3F-05B9-E943-AF16-01266C823F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xmlns="" id="{7CF7F7AA-1100-E440-B883-97BC8BF13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7" name="Oval 6">
            <a:hlinkClick r:id="rId3"/>
            <a:extLst>
              <a:ext uri="{FF2B5EF4-FFF2-40B4-BE49-F238E27FC236}">
                <a16:creationId xmlns:a16="http://schemas.microsoft.com/office/drawing/2014/main" xmlns="" id="{CE4C8AF0-CD2F-9E4C-8E99-10DE9A8C2961}"/>
              </a:ext>
            </a:extLst>
          </p:cNvPr>
          <p:cNvSpPr/>
          <p:nvPr/>
        </p:nvSpPr>
        <p:spPr>
          <a:xfrm>
            <a:off x="6927850" y="4206875"/>
            <a:ext cx="6172200" cy="28956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210BA0F3-51CA-094D-AB5A-2D6977010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93754374-A9FD-E048-A97F-BFD99D090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7" name="Oval 6">
            <a:hlinkClick r:id="rId3"/>
            <a:extLst>
              <a:ext uri="{FF2B5EF4-FFF2-40B4-BE49-F238E27FC236}">
                <a16:creationId xmlns:a16="http://schemas.microsoft.com/office/drawing/2014/main" xmlns="" id="{0E2BB0B6-2B07-7747-8A18-7388B513E52B}"/>
              </a:ext>
            </a:extLst>
          </p:cNvPr>
          <p:cNvSpPr/>
          <p:nvPr/>
        </p:nvSpPr>
        <p:spPr>
          <a:xfrm>
            <a:off x="6927850" y="4740275"/>
            <a:ext cx="6096000" cy="2057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39757ED6-ECD4-254A-A98D-DE688CE28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Mental  Health Inclusion</dc:title>
  <cp:lastModifiedBy>"%username%"</cp:lastModifiedBy>
  <cp:revision>12</cp:revision>
  <dcterms:created xsi:type="dcterms:W3CDTF">2020-07-08T11:04:27Z</dcterms:created>
  <dcterms:modified xsi:type="dcterms:W3CDTF">2020-10-20T16:23:12Z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2020-07-08T00:00:00Z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2020-07-08T00:00:00Z</vt:filetime>
  </property>
</Properties>
</file>